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2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7606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1150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0768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351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169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1382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7742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217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4831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5200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412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7FD3F-97A0-449D-A29A-AF4A68DFCC01}" type="datetimeFigureOut">
              <a:rPr lang="da-DK" smtClean="0"/>
              <a:t>03-11-2023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5F070-DB39-4805-9E5F-A59FC5DBB79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33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61" y="36419"/>
            <a:ext cx="11150354" cy="6534648"/>
          </a:xfrm>
          <a:prstGeom prst="rect">
            <a:avLst/>
          </a:prstGeom>
        </p:spPr>
      </p:pic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A750B-DE5D-4C76-85E7-737A906CC087}" type="slidenum">
              <a:rPr lang="da-DK" smtClean="0"/>
              <a:t>1</a:t>
            </a:fld>
            <a:endParaRPr lang="da-DK"/>
          </a:p>
        </p:txBody>
      </p:sp>
      <p:sp>
        <p:nvSpPr>
          <p:cNvPr id="4" name="Tekstfelt 3"/>
          <p:cNvSpPr txBox="1"/>
          <p:nvPr/>
        </p:nvSpPr>
        <p:spPr>
          <a:xfrm>
            <a:off x="460899" y="2445484"/>
            <a:ext cx="6480699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a-DK" sz="1600" i="1" dirty="0" smtClean="0"/>
              <a:t>Fleksibel jobrettet indsats </a:t>
            </a:r>
            <a:r>
              <a:rPr lang="da-DK" sz="1600" dirty="0" smtClean="0"/>
              <a:t>i forhold til den enkelte borgers behov, arbejdsmarkedets behov og i forhold til aktuelle samfundskonjunkturer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1600" i="1" dirty="0" smtClean="0"/>
              <a:t>Partnerskaber med virksomheder </a:t>
            </a:r>
            <a:r>
              <a:rPr lang="da-DK" sz="1600" dirty="0" smtClean="0"/>
              <a:t>– fokus på job, opkvalificering og på </a:t>
            </a:r>
            <a:r>
              <a:rPr lang="da-DK" sz="1600" i="1" dirty="0" smtClean="0"/>
              <a:t>småjob vejen </a:t>
            </a:r>
            <a:r>
              <a:rPr lang="da-DK" sz="1600" dirty="0" smtClean="0"/>
              <a:t>til selvforsørgelse og selvforvaltning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1600" i="1" dirty="0" smtClean="0"/>
              <a:t>Arbejde er vejen </a:t>
            </a:r>
            <a:r>
              <a:rPr lang="da-DK" sz="1600" dirty="0" smtClean="0"/>
              <a:t>til uddannelse for flere unge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1600" i="1" dirty="0" smtClean="0"/>
              <a:t>Tværfagligt samarbejde </a:t>
            </a:r>
            <a:r>
              <a:rPr lang="da-DK" sz="1600" dirty="0" smtClean="0"/>
              <a:t>internt </a:t>
            </a:r>
            <a:r>
              <a:rPr lang="da-DK" sz="1600" dirty="0"/>
              <a:t>i Beskæftigelse og på tværs af kommunens organisering -  </a:t>
            </a:r>
            <a:r>
              <a:rPr lang="da-DK" sz="1600" dirty="0" smtClean="0"/>
              <a:t>med afsæt i </a:t>
            </a:r>
            <a:r>
              <a:rPr lang="da-DK" sz="1600" i="1" dirty="0"/>
              <a:t>det hele </a:t>
            </a:r>
            <a:r>
              <a:rPr lang="da-DK" sz="1600" i="1" dirty="0" smtClean="0"/>
              <a:t>menneske og</a:t>
            </a:r>
            <a:r>
              <a:rPr lang="da-DK" sz="1600" dirty="0" smtClean="0"/>
              <a:t> </a:t>
            </a:r>
            <a:r>
              <a:rPr lang="da-DK" sz="1600" i="1" dirty="0"/>
              <a:t>den gode </a:t>
            </a:r>
            <a:r>
              <a:rPr lang="da-DK" sz="1600" i="1" dirty="0" smtClean="0"/>
              <a:t>dialog </a:t>
            </a:r>
            <a:r>
              <a:rPr lang="da-DK" sz="1600" dirty="0" smtClean="0"/>
              <a:t>– </a:t>
            </a:r>
            <a:r>
              <a:rPr lang="da-DK" sz="1600" dirty="0"/>
              <a:t>med selvforvaltning og selvforsørgelse som </a:t>
            </a:r>
            <a:r>
              <a:rPr lang="da-DK" sz="1600" dirty="0" smtClean="0"/>
              <a:t>mål</a:t>
            </a:r>
            <a:endParaRPr lang="da-DK" sz="1600" dirty="0"/>
          </a:p>
          <a:p>
            <a:pPr marL="342900" indent="-342900">
              <a:buFont typeface="+mj-lt"/>
              <a:buAutoNum type="arabicPeriod"/>
            </a:pPr>
            <a:r>
              <a:rPr lang="da-DK" sz="1600" i="1" dirty="0" smtClean="0"/>
              <a:t>Kommunikation, den gode dialog og højt serviceniveau </a:t>
            </a:r>
            <a:r>
              <a:rPr lang="da-DK" sz="1600" dirty="0" smtClean="0"/>
              <a:t>– det enkelte menneske  i centrum for den gode dialog, dialogen danner rammen for en hurtig vej til selvforvaltning og selvforsørgelse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1600" i="1" dirty="0" smtClean="0"/>
              <a:t>Arbejdsfastholdelse. </a:t>
            </a:r>
            <a:r>
              <a:rPr lang="da-DK" sz="1600" dirty="0" smtClean="0"/>
              <a:t>Analyse af sygdomsbilledet som grundlag for fokusering af indsatsen, herunder den gode dialog med borger om tilbagevenden til job, delvis raskmelding, </a:t>
            </a:r>
            <a:r>
              <a:rPr lang="da-DK" sz="1600" i="1" dirty="0" smtClean="0"/>
              <a:t>småjob vejen</a:t>
            </a:r>
            <a:r>
              <a:rPr lang="da-DK" sz="1600" dirty="0" smtClean="0"/>
              <a:t>, opkvalificering, fornyet branchefokus og anden jobrettet </a:t>
            </a:r>
            <a:r>
              <a:rPr lang="da-DK" sz="1600" dirty="0"/>
              <a:t>indsats.</a:t>
            </a:r>
          </a:p>
        </p:txBody>
      </p:sp>
      <p:sp>
        <p:nvSpPr>
          <p:cNvPr id="5" name="Tekstfelt 4"/>
          <p:cNvSpPr txBox="1"/>
          <p:nvPr/>
        </p:nvSpPr>
        <p:spPr>
          <a:xfrm>
            <a:off x="7190913" y="2450237"/>
            <a:ext cx="3324687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a-DK" sz="1600" i="1" dirty="0"/>
              <a:t>Formidling</a:t>
            </a:r>
            <a:r>
              <a:rPr lang="da-DK" sz="1600" dirty="0"/>
              <a:t> </a:t>
            </a:r>
            <a:r>
              <a:rPr lang="da-DK" sz="1600" i="1" dirty="0"/>
              <a:t>af arbejdskraft, opkvalificering</a:t>
            </a:r>
            <a:r>
              <a:rPr lang="da-DK" sz="1600" dirty="0"/>
              <a:t> og </a:t>
            </a:r>
            <a:r>
              <a:rPr lang="da-DK" sz="1600" i="1" dirty="0"/>
              <a:t>uddannelse </a:t>
            </a:r>
            <a:r>
              <a:rPr lang="da-DK" sz="1600" dirty="0"/>
              <a:t>– </a:t>
            </a:r>
            <a:r>
              <a:rPr lang="da-DK" sz="1600" i="1" dirty="0"/>
              <a:t>job til alle</a:t>
            </a:r>
          </a:p>
          <a:p>
            <a:pPr marL="342900" indent="-342900">
              <a:buFont typeface="+mj-lt"/>
              <a:buAutoNum type="arabicPeriod"/>
            </a:pPr>
            <a:r>
              <a:rPr lang="da-DK" sz="1600" i="1" dirty="0"/>
              <a:t>Tværfagligt samarbejde </a:t>
            </a:r>
            <a:r>
              <a:rPr lang="da-DK" sz="1600" dirty="0"/>
              <a:t>internt i Beskæftigelse og på tværs af kommunens organisering -  med afsæt i </a:t>
            </a:r>
            <a:r>
              <a:rPr lang="da-DK" sz="1600" i="1" dirty="0"/>
              <a:t>det hele </a:t>
            </a:r>
            <a:r>
              <a:rPr lang="da-DK" sz="1600" i="1" dirty="0" smtClean="0"/>
              <a:t>menneske og </a:t>
            </a:r>
            <a:r>
              <a:rPr lang="da-DK" sz="1600" dirty="0" smtClean="0"/>
              <a:t> </a:t>
            </a:r>
            <a:r>
              <a:rPr lang="da-DK" sz="1600" i="1" dirty="0"/>
              <a:t>den gode dialog </a:t>
            </a:r>
            <a:r>
              <a:rPr lang="da-DK" sz="1600" dirty="0" smtClean="0"/>
              <a:t>– </a:t>
            </a:r>
            <a:r>
              <a:rPr lang="da-DK" sz="1600" dirty="0"/>
              <a:t>med selvforvaltning og selvforsørgelse som </a:t>
            </a:r>
            <a:r>
              <a:rPr lang="da-DK" sz="1600" dirty="0" smtClean="0"/>
              <a:t>mål</a:t>
            </a:r>
            <a:endParaRPr lang="da-DK" sz="1600" dirty="0"/>
          </a:p>
        </p:txBody>
      </p:sp>
    </p:spTree>
    <p:extLst>
      <p:ext uri="{BB962C8B-B14F-4D97-AF65-F5344CB8AC3E}">
        <p14:creationId xmlns:p14="http://schemas.microsoft.com/office/powerpoint/2010/main" val="25366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>Hedensted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Pedersen</dc:creator>
  <cp:lastModifiedBy>Helene Fruelund</cp:lastModifiedBy>
  <cp:revision>2</cp:revision>
  <dcterms:created xsi:type="dcterms:W3CDTF">2022-07-01T10:25:06Z</dcterms:created>
  <dcterms:modified xsi:type="dcterms:W3CDTF">2023-11-03T09:28:02Z</dcterms:modified>
</cp:coreProperties>
</file>